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5"/>
  </p:notesMasterIdLst>
  <p:sldIdLst>
    <p:sldId id="375" r:id="rId2"/>
    <p:sldId id="378" r:id="rId3"/>
    <p:sldId id="83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75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B50C-FCF4-B14F-96D4-2F8B81C18D3C}" type="datetimeFigureOut">
              <a:rPr lang="en-US" smtClean="0"/>
              <a:t>3/12/22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606B-3688-3C4B-AC0C-E6767AE6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C4D4-60AC-0D4E-86C2-8BE216676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FC4D4-60AC-0D4E-86C2-8BE2166763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3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8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3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3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6F8E-E575-C849-A3DC-82F07047E7A3}" type="datetimeFigureOut">
              <a:rPr lang="en-US" smtClean="0"/>
              <a:t>3/12/22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530D-9D6A-0342-B6BF-EDA5D334E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wccb.org/wound-care-certific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://www.abwmcertified.org/abwm-certified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asht.org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://www.shieldhealthcare.com/" TargetMode="External"/><Relationship Id="rId7" Type="http://schemas.openxmlformats.org/officeDocument/2006/relationships/hyperlink" Target="https://www.woundsource.com/resource-category/conferences-conventions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www.wcei.net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elahealthcare.com/en-US/npwt/educational-resources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woundcaregurus.com/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summit-education.com/" TargetMode="External"/><Relationship Id="rId4" Type="http://schemas.openxmlformats.org/officeDocument/2006/relationships/hyperlink" Target="http://www.woundcon.com/" TargetMode="External"/><Relationship Id="rId9" Type="http://schemas.openxmlformats.org/officeDocument/2006/relationships/hyperlink" Target="https://www.medbridgeeducation.com/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69" y="244171"/>
            <a:ext cx="11768667" cy="924299"/>
          </a:xfrm>
        </p:spPr>
        <p:txBody>
          <a:bodyPr>
            <a:normAutofit/>
          </a:bodyPr>
          <a:lstStyle/>
          <a:p>
            <a:r>
              <a:rPr lang="en-US" sz="5000" b="1" dirty="0"/>
              <a:t>Advanced Wound Care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69" y="1279595"/>
            <a:ext cx="8660487" cy="52270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Two specialty certifications from separate accreditation boards available to OT’s &amp; PT’s</a:t>
            </a:r>
          </a:p>
          <a:p>
            <a:pPr>
              <a:lnSpc>
                <a:spcPct val="120000"/>
              </a:lnSpc>
            </a:pPr>
            <a:r>
              <a:rPr lang="en-US" dirty="0"/>
              <a:t>Both certifications are interdisciplinary and open to a variety of other healthcare professionals</a:t>
            </a:r>
          </a:p>
          <a:p>
            <a:pPr>
              <a:lnSpc>
                <a:spcPct val="120000"/>
              </a:lnSpc>
            </a:pPr>
            <a:r>
              <a:rPr lang="en-US" dirty="0"/>
              <a:t>Both boards have requirements of direct clinical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experience, number of years in practice and passing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of certification exams</a:t>
            </a:r>
          </a:p>
          <a:p>
            <a:pPr>
              <a:lnSpc>
                <a:spcPct val="120000"/>
              </a:lnSpc>
            </a:pPr>
            <a:r>
              <a:rPr lang="en-US" dirty="0"/>
              <a:t>Both boards also require recertification with a 	 minimum number wound care CEU’s </a:t>
            </a:r>
          </a:p>
        </p:txBody>
      </p:sp>
      <p:pic>
        <p:nvPicPr>
          <p:cNvPr id="7" name="Picture 6" descr="Screenshot 2020-07-29 08.49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7986" b="23271"/>
          <a:stretch/>
        </p:blipFill>
        <p:spPr>
          <a:xfrm>
            <a:off x="9052407" y="4048127"/>
            <a:ext cx="3123433" cy="2639437"/>
          </a:xfrm>
          <a:prstGeom prst="rect">
            <a:avLst/>
          </a:prstGeom>
        </p:spPr>
      </p:pic>
      <p:pic>
        <p:nvPicPr>
          <p:cNvPr id="8" name="Picture 7" descr="Screenshot 2020-07-29 08.47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07" y="1224033"/>
            <a:ext cx="3139596" cy="271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67" y="239107"/>
            <a:ext cx="11768667" cy="924299"/>
          </a:xfrm>
        </p:spPr>
        <p:txBody>
          <a:bodyPr>
            <a:normAutofit fontScale="90000"/>
          </a:bodyPr>
          <a:lstStyle/>
          <a:p>
            <a:r>
              <a:rPr lang="en-US" sz="5467" b="1" dirty="0"/>
              <a:t>Advanced Wound Care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16" y="1413935"/>
            <a:ext cx="11912317" cy="1661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See “Advanced Wound Care Programs” document attachment in my speaker notes for quick summaries of both programs and their requirements as well as other great wound care resources.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u="sng" dirty="0">
              <a:hlinkClick r:id="rId4"/>
            </a:endParaRPr>
          </a:p>
          <a:p>
            <a:pPr marL="0" indent="0">
              <a:buNone/>
            </a:pPr>
            <a:endParaRPr lang="en-US" u="sng" dirty="0">
              <a:hlinkClick r:id="" action="ppaction://noaction"/>
            </a:endParaRPr>
          </a:p>
          <a:p>
            <a:pPr marL="0" indent="0">
              <a:buNone/>
            </a:pPr>
            <a:endParaRPr lang="en-US" u="sng" dirty="0">
              <a:hlinkClick r:id="" action="ppaction://noaction"/>
            </a:endParaRPr>
          </a:p>
        </p:txBody>
      </p:sp>
      <p:pic>
        <p:nvPicPr>
          <p:cNvPr id="5" name="Picture 4" descr="Screenshot 2020-07-29 08.47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18" y="4486161"/>
            <a:ext cx="4241519" cy="2244842"/>
          </a:xfrm>
          <a:prstGeom prst="rect">
            <a:avLst/>
          </a:prstGeom>
        </p:spPr>
      </p:pic>
      <p:pic>
        <p:nvPicPr>
          <p:cNvPr id="6" name="Picture 5" descr="Screenshot 2020-07-29 08.49.1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7986" b="23271"/>
          <a:stretch/>
        </p:blipFill>
        <p:spPr>
          <a:xfrm>
            <a:off x="131515" y="3075696"/>
            <a:ext cx="4241519" cy="2079282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10800000">
            <a:off x="4584018" y="4276593"/>
            <a:ext cx="845232" cy="55522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6560634" y="5922858"/>
            <a:ext cx="804333" cy="68224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0D054-2CE1-4C48-944C-13DB2FAC2C65}"/>
              </a:ext>
            </a:extLst>
          </p:cNvPr>
          <p:cNvSpPr txBox="1"/>
          <p:nvPr/>
        </p:nvSpPr>
        <p:spPr>
          <a:xfrm>
            <a:off x="1960250" y="5318352"/>
            <a:ext cx="6162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ABWN CWS Certification Information </a:t>
            </a:r>
            <a:endParaRPr lang="en-US" sz="2800" u="sng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6E64A-D8D8-094D-98A9-53EEFB956539}"/>
              </a:ext>
            </a:extLst>
          </p:cNvPr>
          <p:cNvSpPr txBox="1"/>
          <p:nvPr/>
        </p:nvSpPr>
        <p:spPr>
          <a:xfrm>
            <a:off x="4373035" y="3685941"/>
            <a:ext cx="5842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NAWOC WCC Certification Information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4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8606-F826-3345-8C82-F0BF8275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290279"/>
            <a:ext cx="9006622" cy="1143000"/>
          </a:xfrm>
        </p:spPr>
        <p:txBody>
          <a:bodyPr/>
          <a:lstStyle/>
          <a:p>
            <a:r>
              <a:rPr lang="en-US" b="1" dirty="0"/>
              <a:t>Great CEU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BFC01-887B-464D-A4EE-226CF1462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0" y="1600201"/>
            <a:ext cx="11336740" cy="4525963"/>
          </a:xfrm>
        </p:spPr>
        <p:txBody>
          <a:bodyPr/>
          <a:lstStyle/>
          <a:p>
            <a:r>
              <a:rPr lang="en-US" dirty="0"/>
              <a:t>Wound Care Education Institute: </a:t>
            </a:r>
            <a:r>
              <a:rPr lang="en-US" dirty="0">
                <a:hlinkClick r:id="rId2"/>
              </a:rPr>
              <a:t>wcei.net</a:t>
            </a:r>
            <a:endParaRPr lang="en-US" dirty="0"/>
          </a:p>
          <a:p>
            <a:r>
              <a:rPr lang="en-US" dirty="0"/>
              <a:t>Shield Healthcare: </a:t>
            </a:r>
            <a:r>
              <a:rPr lang="en-US" dirty="0">
                <a:hlinkClick r:id="rId3"/>
              </a:rPr>
              <a:t>shieldhealthcare.com</a:t>
            </a:r>
            <a:r>
              <a:rPr lang="en-US" dirty="0"/>
              <a:t> </a:t>
            </a:r>
          </a:p>
          <a:p>
            <a:r>
              <a:rPr lang="en-US" dirty="0"/>
              <a:t>Wound Con: </a:t>
            </a:r>
            <a:r>
              <a:rPr lang="en-US" dirty="0">
                <a:hlinkClick r:id="rId4"/>
              </a:rPr>
              <a:t>woundcon.com</a:t>
            </a:r>
            <a:r>
              <a:rPr lang="en-US" dirty="0"/>
              <a:t> </a:t>
            </a:r>
          </a:p>
          <a:p>
            <a:r>
              <a:rPr lang="en-US" dirty="0"/>
              <a:t>Wound Care Gurus:  </a:t>
            </a:r>
            <a:r>
              <a:rPr lang="en-US" dirty="0">
                <a:hlinkClick r:id="rId5"/>
              </a:rPr>
              <a:t>woundcaregurus.com</a:t>
            </a:r>
            <a:endParaRPr lang="en-US" dirty="0"/>
          </a:p>
          <a:p>
            <a:r>
              <a:rPr lang="en-US" dirty="0" err="1"/>
              <a:t>Medela</a:t>
            </a:r>
            <a:r>
              <a:rPr lang="en-US" dirty="0"/>
              <a:t> Healthcare: </a:t>
            </a:r>
            <a:r>
              <a:rPr lang="en-US" dirty="0">
                <a:hlinkClick r:id="rId6"/>
              </a:rPr>
              <a:t>medelahealthcare.com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Great list of conferences</a:t>
            </a:r>
            <a:endParaRPr lang="en-US" dirty="0"/>
          </a:p>
          <a:p>
            <a:r>
              <a:rPr lang="en-US" dirty="0"/>
              <a:t>Some great talks on </a:t>
            </a:r>
            <a:r>
              <a:rPr lang="en-US" dirty="0">
                <a:hlinkClick r:id="rId8"/>
              </a:rPr>
              <a:t>ASHT</a:t>
            </a:r>
            <a:r>
              <a:rPr lang="en-US" dirty="0"/>
              <a:t>, </a:t>
            </a:r>
            <a:r>
              <a:rPr lang="en-US" dirty="0" err="1">
                <a:hlinkClick r:id="rId9"/>
              </a:rPr>
              <a:t>Medbridge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Summit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306DF73-8189-404E-BA06-A7ABF452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550" y="190194"/>
            <a:ext cx="1811171" cy="14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DA1C4-E9FB-B147-966F-25971CD81C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16222" y="1723575"/>
            <a:ext cx="2451100" cy="1079500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961180C5-C39F-7941-A72B-4B455143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86" y="2926199"/>
            <a:ext cx="2451100" cy="8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woundcaregurus">
            <a:extLst>
              <a:ext uri="{FF2B5EF4-FFF2-40B4-BE49-F238E27FC236}">
                <a16:creationId xmlns:a16="http://schemas.microsoft.com/office/drawing/2014/main" id="{B9A6DDE8-53D4-3949-B27D-B699A95C84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woundcaregurus">
            <a:extLst>
              <a:ext uri="{FF2B5EF4-FFF2-40B4-BE49-F238E27FC236}">
                <a16:creationId xmlns:a16="http://schemas.microsoft.com/office/drawing/2014/main" id="{8D4FED7B-64EF-214A-BA97-FDC1D6BDB8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22F122-8699-794E-8215-6699C331CE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01387" y="3928275"/>
            <a:ext cx="2480765" cy="842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E475B5-EA2A-2147-9D5C-1FEB4442A09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21926"/>
          <a:stretch/>
        </p:blipFill>
        <p:spPr>
          <a:xfrm>
            <a:off x="9601387" y="4893485"/>
            <a:ext cx="2451099" cy="84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00C91C-A7C2-C940-9F58-70D49A12E9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4586" y="5814396"/>
            <a:ext cx="2417900" cy="8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24974"/>
      </p:ext>
    </p:extLst>
  </p:cSld>
  <p:clrMapOvr>
    <a:masterClrMapping/>
  </p:clrMapOvr>
</p:sld>
</file>

<file path=ppt/theme/theme1.xml><?xml version="1.0" encoding="utf-8"?>
<a:theme xmlns:a="http://schemas.openxmlformats.org/drawingml/2006/main" name="AS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ASHT</Template>
  <TotalTime>2</TotalTime>
  <Words>160</Words>
  <Application>Microsoft Macintosh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ASHT</vt:lpstr>
      <vt:lpstr>Advanced Wound Care Certificates</vt:lpstr>
      <vt:lpstr>Advanced Wound Care Certificates</vt:lpstr>
      <vt:lpstr>Great CEU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Wound Care Certificates</dc:title>
  <dc:creator>Sarah DiDomenico</dc:creator>
  <cp:lastModifiedBy>Sarah DiDomenico</cp:lastModifiedBy>
  <cp:revision>1</cp:revision>
  <dcterms:created xsi:type="dcterms:W3CDTF">2022-03-12T18:59:42Z</dcterms:created>
  <dcterms:modified xsi:type="dcterms:W3CDTF">2022-03-12T19:01:54Z</dcterms:modified>
</cp:coreProperties>
</file>